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2" r:id="rId1"/>
  </p:sldMasterIdLst>
  <p:notesMasterIdLst>
    <p:notesMasterId r:id="rId15"/>
  </p:notesMasterIdLst>
  <p:sldIdLst>
    <p:sldId id="256" r:id="rId2"/>
    <p:sldId id="269" r:id="rId3"/>
    <p:sldId id="259" r:id="rId4"/>
    <p:sldId id="257" r:id="rId5"/>
    <p:sldId id="258" r:id="rId6"/>
    <p:sldId id="260" r:id="rId7"/>
    <p:sldId id="261" r:id="rId8"/>
    <p:sldId id="268" r:id="rId9"/>
    <p:sldId id="266" r:id="rId10"/>
    <p:sldId id="270" r:id="rId11"/>
    <p:sldId id="271" r:id="rId12"/>
    <p:sldId id="274" r:id="rId13"/>
    <p:sldId id="273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030177-6037-4F1D-AC48-33487952B25B}" type="doc">
      <dgm:prSet loTypeId="urn:microsoft.com/office/officeart/2005/8/layout/funnel1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C9062D2-7332-43F0-84C3-5BDF180AB57A}">
      <dgm:prSet phldrT="[Text]"/>
      <dgm:spPr/>
      <dgm:t>
        <a:bodyPr/>
        <a:lstStyle/>
        <a:p>
          <a:r>
            <a:rPr lang="en-US" dirty="0" smtClean="0"/>
            <a:t>NEW IDEAS</a:t>
          </a:r>
          <a:endParaRPr lang="en-US" dirty="0"/>
        </a:p>
      </dgm:t>
    </dgm:pt>
    <dgm:pt modelId="{E62194B3-204E-4B83-A745-B74FAF225263}" type="parTrans" cxnId="{54516EC3-8BA0-485F-9291-EBD73C84B65A}">
      <dgm:prSet/>
      <dgm:spPr/>
      <dgm:t>
        <a:bodyPr/>
        <a:lstStyle/>
        <a:p>
          <a:endParaRPr lang="en-US"/>
        </a:p>
      </dgm:t>
    </dgm:pt>
    <dgm:pt modelId="{1CB51523-1F6D-43E7-97C5-D5552F0A576A}" type="sibTrans" cxnId="{54516EC3-8BA0-485F-9291-EBD73C84B65A}">
      <dgm:prSet/>
      <dgm:spPr/>
      <dgm:t>
        <a:bodyPr/>
        <a:lstStyle/>
        <a:p>
          <a:endParaRPr lang="en-US"/>
        </a:p>
      </dgm:t>
    </dgm:pt>
    <dgm:pt modelId="{A9A3321C-814A-4D62-9EFA-18E108CF3DEF}">
      <dgm:prSet phldrT="[Text]"/>
      <dgm:spPr/>
      <dgm:t>
        <a:bodyPr/>
        <a:lstStyle/>
        <a:p>
          <a:r>
            <a:rPr lang="en-US" dirty="0" smtClean="0"/>
            <a:t>RETENTION OF EMPLOYEES</a:t>
          </a:r>
          <a:endParaRPr lang="en-US" dirty="0"/>
        </a:p>
      </dgm:t>
    </dgm:pt>
    <dgm:pt modelId="{7BEBBC00-1E9A-400D-A8BE-67E43B78A8DF}" type="parTrans" cxnId="{FAC9F0B9-DEEC-42C4-90EA-E7E0012BA3F7}">
      <dgm:prSet/>
      <dgm:spPr/>
      <dgm:t>
        <a:bodyPr/>
        <a:lstStyle/>
        <a:p>
          <a:endParaRPr lang="en-US"/>
        </a:p>
      </dgm:t>
    </dgm:pt>
    <dgm:pt modelId="{FD98C6E4-BA0C-408B-8AB4-1C36BAF9137C}" type="sibTrans" cxnId="{FAC9F0B9-DEEC-42C4-90EA-E7E0012BA3F7}">
      <dgm:prSet/>
      <dgm:spPr/>
      <dgm:t>
        <a:bodyPr/>
        <a:lstStyle/>
        <a:p>
          <a:endParaRPr lang="en-US"/>
        </a:p>
      </dgm:t>
    </dgm:pt>
    <dgm:pt modelId="{FE1ABB29-88F1-44D9-8708-48CA73420F52}">
      <dgm:prSet phldrT="[Text]"/>
      <dgm:spPr/>
      <dgm:t>
        <a:bodyPr/>
        <a:lstStyle/>
        <a:p>
          <a:r>
            <a:rPr lang="en-US" b="1" dirty="0" smtClean="0"/>
            <a:t>COMPETITIVE ADVANTAGE</a:t>
          </a:r>
          <a:endParaRPr lang="en-US" b="1" dirty="0"/>
        </a:p>
      </dgm:t>
    </dgm:pt>
    <dgm:pt modelId="{D65E1926-DE57-4266-8035-470B8C6FAE93}" type="parTrans" cxnId="{A13724D2-D0C6-4573-A5BD-B1B9B6272A25}">
      <dgm:prSet/>
      <dgm:spPr/>
      <dgm:t>
        <a:bodyPr/>
        <a:lstStyle/>
        <a:p>
          <a:endParaRPr lang="en-US"/>
        </a:p>
      </dgm:t>
    </dgm:pt>
    <dgm:pt modelId="{9F5ADB76-C114-4BDA-B69E-05D671F7B5B1}" type="sibTrans" cxnId="{A13724D2-D0C6-4573-A5BD-B1B9B6272A25}">
      <dgm:prSet/>
      <dgm:spPr/>
      <dgm:t>
        <a:bodyPr/>
        <a:lstStyle/>
        <a:p>
          <a:endParaRPr lang="en-US"/>
        </a:p>
      </dgm:t>
    </dgm:pt>
    <dgm:pt modelId="{FB06F4FB-4773-4995-9BDA-77A0D2839A2A}">
      <dgm:prSet phldrT="[Text]" phldr="1"/>
      <dgm:spPr/>
      <dgm:t>
        <a:bodyPr/>
        <a:lstStyle/>
        <a:p>
          <a:endParaRPr lang="en-US"/>
        </a:p>
      </dgm:t>
    </dgm:pt>
    <dgm:pt modelId="{2E13E201-6AEC-4124-92BD-06E0C4A9A86D}" type="parTrans" cxnId="{3C6623E2-8411-4C14-B021-63FA1FCFCA1A}">
      <dgm:prSet/>
      <dgm:spPr/>
      <dgm:t>
        <a:bodyPr/>
        <a:lstStyle/>
        <a:p>
          <a:endParaRPr lang="en-US"/>
        </a:p>
      </dgm:t>
    </dgm:pt>
    <dgm:pt modelId="{FF98C589-49C5-4F1F-AC44-F1E9FE9B4FC8}" type="sibTrans" cxnId="{3C6623E2-8411-4C14-B021-63FA1FCFCA1A}">
      <dgm:prSet/>
      <dgm:spPr/>
      <dgm:t>
        <a:bodyPr/>
        <a:lstStyle/>
        <a:p>
          <a:endParaRPr lang="en-US"/>
        </a:p>
      </dgm:t>
    </dgm:pt>
    <dgm:pt modelId="{0594FE06-C473-4579-ADE0-F96276A54504}">
      <dgm:prSet/>
      <dgm:spPr/>
      <dgm:t>
        <a:bodyPr/>
        <a:lstStyle/>
        <a:p>
          <a:r>
            <a:rPr lang="en-US" smtClean="0"/>
            <a:t>INCREASED QUALIFIED CANDIDATES</a:t>
          </a:r>
          <a:endParaRPr lang="en-US" dirty="0" smtClean="0"/>
        </a:p>
      </dgm:t>
    </dgm:pt>
    <dgm:pt modelId="{BC6EA624-291C-440B-9B20-08642F481EF0}" type="parTrans" cxnId="{A2A4084C-BA00-4232-9B15-467C2A9DF962}">
      <dgm:prSet/>
      <dgm:spPr/>
      <dgm:t>
        <a:bodyPr/>
        <a:lstStyle/>
        <a:p>
          <a:endParaRPr lang="en-US"/>
        </a:p>
      </dgm:t>
    </dgm:pt>
    <dgm:pt modelId="{955B30FB-A0F9-4483-B912-95194C39A334}" type="sibTrans" cxnId="{A2A4084C-BA00-4232-9B15-467C2A9DF962}">
      <dgm:prSet/>
      <dgm:spPr/>
      <dgm:t>
        <a:bodyPr/>
        <a:lstStyle/>
        <a:p>
          <a:endParaRPr lang="en-US"/>
        </a:p>
      </dgm:t>
    </dgm:pt>
    <dgm:pt modelId="{A5B086FF-B496-4FF9-8304-9DB52A43CE3A}">
      <dgm:prSet/>
      <dgm:spPr/>
      <dgm:t>
        <a:bodyPr/>
        <a:lstStyle/>
        <a:p>
          <a:endParaRPr lang="en-US"/>
        </a:p>
      </dgm:t>
    </dgm:pt>
    <dgm:pt modelId="{E4324D67-C3E7-4ED0-B25A-8B218BC2DEAD}" type="parTrans" cxnId="{10607281-EF7A-410F-BFC3-EBCD393A9A09}">
      <dgm:prSet/>
      <dgm:spPr/>
      <dgm:t>
        <a:bodyPr/>
        <a:lstStyle/>
        <a:p>
          <a:endParaRPr lang="en-US"/>
        </a:p>
      </dgm:t>
    </dgm:pt>
    <dgm:pt modelId="{3F5371B3-D88B-40EE-968D-18EA25E0152C}" type="sibTrans" cxnId="{10607281-EF7A-410F-BFC3-EBCD393A9A09}">
      <dgm:prSet/>
      <dgm:spPr/>
      <dgm:t>
        <a:bodyPr/>
        <a:lstStyle/>
        <a:p>
          <a:endParaRPr lang="en-US"/>
        </a:p>
      </dgm:t>
    </dgm:pt>
    <dgm:pt modelId="{E51F5B76-3EDB-412B-B7C8-2D94BB326A7A}" type="pres">
      <dgm:prSet presAssocID="{0F030177-6037-4F1D-AC48-33487952B25B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93076A5-0299-4A0C-BFBD-D2CA87B0B3CA}" type="pres">
      <dgm:prSet presAssocID="{0F030177-6037-4F1D-AC48-33487952B25B}" presName="ellipse" presStyleLbl="trBgShp" presStyleIdx="0" presStyleCnt="1"/>
      <dgm:spPr/>
    </dgm:pt>
    <dgm:pt modelId="{DFB124AF-CCD2-41C1-A9DC-0D4108EC679D}" type="pres">
      <dgm:prSet presAssocID="{0F030177-6037-4F1D-AC48-33487952B25B}" presName="arrow1" presStyleLbl="fgShp" presStyleIdx="0" presStyleCnt="1"/>
      <dgm:spPr/>
    </dgm:pt>
    <dgm:pt modelId="{E861CBE7-C138-4CE6-9A32-ECEE63A787C5}" type="pres">
      <dgm:prSet presAssocID="{0F030177-6037-4F1D-AC48-33487952B25B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CA257A-2B58-4AC0-9E44-E72EBCED884B}" type="pres">
      <dgm:prSet presAssocID="{A9A3321C-814A-4D62-9EFA-18E108CF3DEF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8EB814-E91F-4A90-B872-37E729B2F442}" type="pres">
      <dgm:prSet presAssocID="{0594FE06-C473-4579-ADE0-F96276A54504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16ADF2-9285-4688-9142-C3D5F97584AF}" type="pres">
      <dgm:prSet presAssocID="{FE1ABB29-88F1-44D9-8708-48CA73420F52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509436-A839-407A-8B18-76D6613FA151}" type="pres">
      <dgm:prSet presAssocID="{0F030177-6037-4F1D-AC48-33487952B25B}" presName="funnel" presStyleLbl="trAlignAcc1" presStyleIdx="0" presStyleCnt="1" custScaleX="163021"/>
      <dgm:spPr/>
    </dgm:pt>
  </dgm:ptLst>
  <dgm:cxnLst>
    <dgm:cxn modelId="{04373FA6-F157-48D1-B144-2B9A84D9A2D6}" type="presOf" srcId="{A9A3321C-814A-4D62-9EFA-18E108CF3DEF}" destId="{4E8EB814-E91F-4A90-B872-37E729B2F442}" srcOrd="0" destOrd="0" presId="urn:microsoft.com/office/officeart/2005/8/layout/funnel1"/>
    <dgm:cxn modelId="{3C6623E2-8411-4C14-B021-63FA1FCFCA1A}" srcId="{0F030177-6037-4F1D-AC48-33487952B25B}" destId="{FB06F4FB-4773-4995-9BDA-77A0D2839A2A}" srcOrd="4" destOrd="0" parTransId="{2E13E201-6AEC-4124-92BD-06E0C4A9A86D}" sibTransId="{FF98C589-49C5-4F1F-AC44-F1E9FE9B4FC8}"/>
    <dgm:cxn modelId="{391C49D6-3401-492E-A112-934C0D3FF795}" type="presOf" srcId="{FC9062D2-7332-43F0-84C3-5BDF180AB57A}" destId="{8716ADF2-9285-4688-9142-C3D5F97584AF}" srcOrd="0" destOrd="0" presId="urn:microsoft.com/office/officeart/2005/8/layout/funnel1"/>
    <dgm:cxn modelId="{A2A4084C-BA00-4232-9B15-467C2A9DF962}" srcId="{0F030177-6037-4F1D-AC48-33487952B25B}" destId="{0594FE06-C473-4579-ADE0-F96276A54504}" srcOrd="2" destOrd="0" parTransId="{BC6EA624-291C-440B-9B20-08642F481EF0}" sibTransId="{955B30FB-A0F9-4483-B912-95194C39A334}"/>
    <dgm:cxn modelId="{A13724D2-D0C6-4573-A5BD-B1B9B6272A25}" srcId="{0F030177-6037-4F1D-AC48-33487952B25B}" destId="{FE1ABB29-88F1-44D9-8708-48CA73420F52}" srcOrd="3" destOrd="0" parTransId="{D65E1926-DE57-4266-8035-470B8C6FAE93}" sibTransId="{9F5ADB76-C114-4BDA-B69E-05D671F7B5B1}"/>
    <dgm:cxn modelId="{54516EC3-8BA0-485F-9291-EBD73C84B65A}" srcId="{0F030177-6037-4F1D-AC48-33487952B25B}" destId="{FC9062D2-7332-43F0-84C3-5BDF180AB57A}" srcOrd="0" destOrd="0" parTransId="{E62194B3-204E-4B83-A745-B74FAF225263}" sibTransId="{1CB51523-1F6D-43E7-97C5-D5552F0A576A}"/>
    <dgm:cxn modelId="{10607281-EF7A-410F-BFC3-EBCD393A9A09}" srcId="{0F030177-6037-4F1D-AC48-33487952B25B}" destId="{A5B086FF-B496-4FF9-8304-9DB52A43CE3A}" srcOrd="5" destOrd="0" parTransId="{E4324D67-C3E7-4ED0-B25A-8B218BC2DEAD}" sibTransId="{3F5371B3-D88B-40EE-968D-18EA25E0152C}"/>
    <dgm:cxn modelId="{8A8E11CB-8A28-44E8-AD82-43CFCFEF52A5}" type="presOf" srcId="{0594FE06-C473-4579-ADE0-F96276A54504}" destId="{58CA257A-2B58-4AC0-9E44-E72EBCED884B}" srcOrd="0" destOrd="0" presId="urn:microsoft.com/office/officeart/2005/8/layout/funnel1"/>
    <dgm:cxn modelId="{FAC9F0B9-DEEC-42C4-90EA-E7E0012BA3F7}" srcId="{0F030177-6037-4F1D-AC48-33487952B25B}" destId="{A9A3321C-814A-4D62-9EFA-18E108CF3DEF}" srcOrd="1" destOrd="0" parTransId="{7BEBBC00-1E9A-400D-A8BE-67E43B78A8DF}" sibTransId="{FD98C6E4-BA0C-408B-8AB4-1C36BAF9137C}"/>
    <dgm:cxn modelId="{7D6CD10F-B745-45B1-8A33-A7B77215F078}" type="presOf" srcId="{FE1ABB29-88F1-44D9-8708-48CA73420F52}" destId="{E861CBE7-C138-4CE6-9A32-ECEE63A787C5}" srcOrd="0" destOrd="0" presId="urn:microsoft.com/office/officeart/2005/8/layout/funnel1"/>
    <dgm:cxn modelId="{CF2AFE51-7C23-43EF-8BE7-F4C106E48EA6}" type="presOf" srcId="{0F030177-6037-4F1D-AC48-33487952B25B}" destId="{E51F5B76-3EDB-412B-B7C8-2D94BB326A7A}" srcOrd="0" destOrd="0" presId="urn:microsoft.com/office/officeart/2005/8/layout/funnel1"/>
    <dgm:cxn modelId="{5707F17F-A096-4DB7-B6D3-F275C03FF4E9}" type="presParOf" srcId="{E51F5B76-3EDB-412B-B7C8-2D94BB326A7A}" destId="{593076A5-0299-4A0C-BFBD-D2CA87B0B3CA}" srcOrd="0" destOrd="0" presId="urn:microsoft.com/office/officeart/2005/8/layout/funnel1"/>
    <dgm:cxn modelId="{1A927673-903D-4CFC-A4C5-DFBA24269F3B}" type="presParOf" srcId="{E51F5B76-3EDB-412B-B7C8-2D94BB326A7A}" destId="{DFB124AF-CCD2-41C1-A9DC-0D4108EC679D}" srcOrd="1" destOrd="0" presId="urn:microsoft.com/office/officeart/2005/8/layout/funnel1"/>
    <dgm:cxn modelId="{B787D19E-1778-4CB1-9F48-350FC336893F}" type="presParOf" srcId="{E51F5B76-3EDB-412B-B7C8-2D94BB326A7A}" destId="{E861CBE7-C138-4CE6-9A32-ECEE63A787C5}" srcOrd="2" destOrd="0" presId="urn:microsoft.com/office/officeart/2005/8/layout/funnel1"/>
    <dgm:cxn modelId="{D7257FD8-E1BA-4766-9BE7-5E4D04457F8B}" type="presParOf" srcId="{E51F5B76-3EDB-412B-B7C8-2D94BB326A7A}" destId="{58CA257A-2B58-4AC0-9E44-E72EBCED884B}" srcOrd="3" destOrd="0" presId="urn:microsoft.com/office/officeart/2005/8/layout/funnel1"/>
    <dgm:cxn modelId="{F327F2BE-7BC6-461D-B0B8-B25733BFC62E}" type="presParOf" srcId="{E51F5B76-3EDB-412B-B7C8-2D94BB326A7A}" destId="{4E8EB814-E91F-4A90-B872-37E729B2F442}" srcOrd="4" destOrd="0" presId="urn:microsoft.com/office/officeart/2005/8/layout/funnel1"/>
    <dgm:cxn modelId="{B8503B08-3716-4E11-87DA-BF5310951328}" type="presParOf" srcId="{E51F5B76-3EDB-412B-B7C8-2D94BB326A7A}" destId="{8716ADF2-9285-4688-9142-C3D5F97584AF}" srcOrd="5" destOrd="0" presId="urn:microsoft.com/office/officeart/2005/8/layout/funnel1"/>
    <dgm:cxn modelId="{19CAF4DF-BFEC-40BD-9D89-FEB422E51DFA}" type="presParOf" srcId="{E51F5B76-3EDB-412B-B7C8-2D94BB326A7A}" destId="{CA509436-A839-407A-8B18-76D6613FA151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37F334-59E5-4B54-A8A9-0284296A65D2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658456B-3306-4C60-A437-F204AD4FC67D}">
      <dgm:prSet phldrT="[Text]"/>
      <dgm:spPr>
        <a:solidFill>
          <a:srgbClr val="FFC000"/>
        </a:solidFill>
      </dgm:spPr>
      <dgm:t>
        <a:bodyPr/>
        <a:lstStyle/>
        <a:p>
          <a:r>
            <a:rPr lang="en-US" dirty="0" smtClean="0"/>
            <a:t>NEW CORPORATE CULTURE</a:t>
          </a:r>
          <a:endParaRPr lang="en-US" dirty="0"/>
        </a:p>
      </dgm:t>
    </dgm:pt>
    <dgm:pt modelId="{EC7F03F3-E326-4283-92DE-71D7B00EFCEA}" type="parTrans" cxnId="{5E4E121E-C0ED-4EF6-ACF0-900AE153E4FC}">
      <dgm:prSet/>
      <dgm:spPr/>
      <dgm:t>
        <a:bodyPr/>
        <a:lstStyle/>
        <a:p>
          <a:endParaRPr lang="en-US"/>
        </a:p>
      </dgm:t>
    </dgm:pt>
    <dgm:pt modelId="{0B97B549-31C0-436C-B7F7-14B31D547895}" type="sibTrans" cxnId="{5E4E121E-C0ED-4EF6-ACF0-900AE153E4FC}">
      <dgm:prSet/>
      <dgm:spPr/>
      <dgm:t>
        <a:bodyPr/>
        <a:lstStyle/>
        <a:p>
          <a:endParaRPr lang="en-US"/>
        </a:p>
      </dgm:t>
    </dgm:pt>
    <dgm:pt modelId="{27808F62-3664-43DE-A6DF-6BE0E5B3A5E2}">
      <dgm:prSet/>
      <dgm:spPr/>
      <dgm:t>
        <a:bodyPr/>
        <a:lstStyle/>
        <a:p>
          <a:r>
            <a:rPr lang="en-US" smtClean="0"/>
            <a:t>NEW LEADERSHIP STYLE</a:t>
          </a:r>
          <a:endParaRPr lang="en-US" dirty="0"/>
        </a:p>
      </dgm:t>
    </dgm:pt>
    <dgm:pt modelId="{30399D6D-CBA9-4591-9904-0A41D0F97373}" type="parTrans" cxnId="{E262A053-1BC7-4C04-8ED3-A36ED72DC52D}">
      <dgm:prSet/>
      <dgm:spPr/>
      <dgm:t>
        <a:bodyPr/>
        <a:lstStyle/>
        <a:p>
          <a:endParaRPr lang="en-US"/>
        </a:p>
      </dgm:t>
    </dgm:pt>
    <dgm:pt modelId="{5B8B0526-7E45-4E5C-9310-1E626E9D18E2}" type="sibTrans" cxnId="{E262A053-1BC7-4C04-8ED3-A36ED72DC52D}">
      <dgm:prSet/>
      <dgm:spPr/>
      <dgm:t>
        <a:bodyPr/>
        <a:lstStyle/>
        <a:p>
          <a:endParaRPr lang="en-US"/>
        </a:p>
      </dgm:t>
    </dgm:pt>
    <dgm:pt modelId="{FE3BE41C-B202-4556-9C48-25E4D7579906}">
      <dgm:prSet/>
      <dgm:spPr>
        <a:solidFill>
          <a:srgbClr val="FFC000"/>
        </a:solidFill>
      </dgm:spPr>
      <dgm:t>
        <a:bodyPr/>
        <a:lstStyle/>
        <a:p>
          <a:r>
            <a:rPr lang="en-US" smtClean="0"/>
            <a:t>NEW TRAINING PROGRAM</a:t>
          </a:r>
          <a:endParaRPr lang="en-US" dirty="0" smtClean="0"/>
        </a:p>
      </dgm:t>
    </dgm:pt>
    <dgm:pt modelId="{CAFB4041-70ED-46AF-A75F-0E00F439FC31}" type="parTrans" cxnId="{623FAA86-9BAD-47AF-9A87-860B5FDC90C0}">
      <dgm:prSet/>
      <dgm:spPr/>
      <dgm:t>
        <a:bodyPr/>
        <a:lstStyle/>
        <a:p>
          <a:endParaRPr lang="en-US"/>
        </a:p>
      </dgm:t>
    </dgm:pt>
    <dgm:pt modelId="{C52381C3-CB92-4819-AAE8-F59EE666E6A0}" type="sibTrans" cxnId="{623FAA86-9BAD-47AF-9A87-860B5FDC90C0}">
      <dgm:prSet/>
      <dgm:spPr/>
      <dgm:t>
        <a:bodyPr/>
        <a:lstStyle/>
        <a:p>
          <a:endParaRPr lang="en-US"/>
        </a:p>
      </dgm:t>
    </dgm:pt>
    <dgm:pt modelId="{369FD723-9293-427A-854B-ED5A0F856F5A}">
      <dgm:prSet/>
      <dgm:spPr/>
      <dgm:t>
        <a:bodyPr/>
        <a:lstStyle/>
        <a:p>
          <a:r>
            <a:rPr lang="en-US" smtClean="0"/>
            <a:t>NEW PERFORMANCE MANAGEMENT</a:t>
          </a:r>
          <a:endParaRPr lang="en-US" dirty="0" smtClean="0"/>
        </a:p>
      </dgm:t>
    </dgm:pt>
    <dgm:pt modelId="{7F354F8B-78F3-4577-B297-620BF3EF31CD}" type="parTrans" cxnId="{2C7608B9-C8A8-4DC3-B816-6F8AF067851B}">
      <dgm:prSet/>
      <dgm:spPr/>
      <dgm:t>
        <a:bodyPr/>
        <a:lstStyle/>
        <a:p>
          <a:endParaRPr lang="en-US"/>
        </a:p>
      </dgm:t>
    </dgm:pt>
    <dgm:pt modelId="{88E3050B-6072-463A-8899-CB265271AA73}" type="sibTrans" cxnId="{2C7608B9-C8A8-4DC3-B816-6F8AF067851B}">
      <dgm:prSet/>
      <dgm:spPr/>
      <dgm:t>
        <a:bodyPr/>
        <a:lstStyle/>
        <a:p>
          <a:endParaRPr lang="en-US"/>
        </a:p>
      </dgm:t>
    </dgm:pt>
    <dgm:pt modelId="{74320E84-0A6F-43DD-AFD1-35A9D3310810}">
      <dgm:prSet/>
      <dgm:spPr>
        <a:solidFill>
          <a:srgbClr val="FFC000"/>
        </a:solidFill>
      </dgm:spPr>
      <dgm:t>
        <a:bodyPr/>
        <a:lstStyle/>
        <a:p>
          <a:r>
            <a:rPr lang="en-US" smtClean="0"/>
            <a:t>NEW WORK DESIGN SYSTEMS</a:t>
          </a:r>
          <a:endParaRPr lang="en-US" dirty="0"/>
        </a:p>
      </dgm:t>
    </dgm:pt>
    <dgm:pt modelId="{1145AF20-CDC1-41F0-ACEC-C54FE6A05C0D}" type="parTrans" cxnId="{F274876A-BB2F-4F2C-BCF1-114C37E47055}">
      <dgm:prSet/>
      <dgm:spPr/>
      <dgm:t>
        <a:bodyPr/>
        <a:lstStyle/>
        <a:p>
          <a:endParaRPr lang="en-US"/>
        </a:p>
      </dgm:t>
    </dgm:pt>
    <dgm:pt modelId="{C29416D5-2553-444E-8B61-34CBE92116CF}" type="sibTrans" cxnId="{F274876A-BB2F-4F2C-BCF1-114C37E47055}">
      <dgm:prSet/>
      <dgm:spPr/>
      <dgm:t>
        <a:bodyPr/>
        <a:lstStyle/>
        <a:p>
          <a:endParaRPr lang="en-US"/>
        </a:p>
      </dgm:t>
    </dgm:pt>
    <dgm:pt modelId="{C2D0EA8A-834E-41B1-9C57-D5474D7CA1CA}">
      <dgm:prSet/>
      <dgm:spPr/>
      <dgm:t>
        <a:bodyPr/>
        <a:lstStyle/>
        <a:p>
          <a:r>
            <a:rPr lang="en-US" smtClean="0"/>
            <a:t>NEW COMPENSATION PROGRAM</a:t>
          </a:r>
          <a:endParaRPr lang="en-US" dirty="0" smtClean="0"/>
        </a:p>
      </dgm:t>
    </dgm:pt>
    <dgm:pt modelId="{2DF948AD-D8E3-4293-A801-3F1B053F34CE}" type="parTrans" cxnId="{22A7002F-FE72-4FFA-9137-E123907FD852}">
      <dgm:prSet/>
      <dgm:spPr/>
      <dgm:t>
        <a:bodyPr/>
        <a:lstStyle/>
        <a:p>
          <a:endParaRPr lang="en-US"/>
        </a:p>
      </dgm:t>
    </dgm:pt>
    <dgm:pt modelId="{A85B2CC0-0581-4AA5-9DFF-7C8192D103B1}" type="sibTrans" cxnId="{22A7002F-FE72-4FFA-9137-E123907FD852}">
      <dgm:prSet/>
      <dgm:spPr/>
      <dgm:t>
        <a:bodyPr/>
        <a:lstStyle/>
        <a:p>
          <a:endParaRPr lang="en-US"/>
        </a:p>
      </dgm:t>
    </dgm:pt>
    <dgm:pt modelId="{2212AB0F-80F8-41BD-B1FA-BF2BF2C91B70}">
      <dgm:prSet/>
      <dgm:spPr>
        <a:solidFill>
          <a:srgbClr val="FFC000"/>
        </a:solidFill>
      </dgm:spPr>
      <dgm:t>
        <a:bodyPr/>
        <a:lstStyle/>
        <a:p>
          <a:r>
            <a:rPr lang="en-US" dirty="0" smtClean="0"/>
            <a:t>NEW ADVANCEMENT PROGRAM</a:t>
          </a:r>
          <a:endParaRPr lang="en-US" dirty="0"/>
        </a:p>
      </dgm:t>
    </dgm:pt>
    <dgm:pt modelId="{747B1454-3817-4E3D-85AD-4125555079F8}" type="parTrans" cxnId="{255EEBFC-CAE3-4679-8C9A-88A46AF96366}">
      <dgm:prSet/>
      <dgm:spPr/>
      <dgm:t>
        <a:bodyPr/>
        <a:lstStyle/>
        <a:p>
          <a:endParaRPr lang="en-US"/>
        </a:p>
      </dgm:t>
    </dgm:pt>
    <dgm:pt modelId="{C6EBC372-6FD4-41D4-8015-92B8355E3208}" type="sibTrans" cxnId="{255EEBFC-CAE3-4679-8C9A-88A46AF96366}">
      <dgm:prSet/>
      <dgm:spPr/>
      <dgm:t>
        <a:bodyPr/>
        <a:lstStyle/>
        <a:p>
          <a:endParaRPr lang="en-US"/>
        </a:p>
      </dgm:t>
    </dgm:pt>
    <dgm:pt modelId="{300D490D-34BB-4833-B147-9633D8F9CFFB}" type="pres">
      <dgm:prSet presAssocID="{A237F334-59E5-4B54-A8A9-0284296A65D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D262EF4B-B2CE-42EA-88AB-90F2FC63C81A}" type="pres">
      <dgm:prSet presAssocID="{A237F334-59E5-4B54-A8A9-0284296A65D2}" presName="Name1" presStyleCnt="0"/>
      <dgm:spPr/>
    </dgm:pt>
    <dgm:pt modelId="{60639E72-56AF-4AE5-B278-90E25C39DB3F}" type="pres">
      <dgm:prSet presAssocID="{A237F334-59E5-4B54-A8A9-0284296A65D2}" presName="cycle" presStyleCnt="0"/>
      <dgm:spPr/>
    </dgm:pt>
    <dgm:pt modelId="{B261DE19-7064-4CF4-A9C7-7287C127652E}" type="pres">
      <dgm:prSet presAssocID="{A237F334-59E5-4B54-A8A9-0284296A65D2}" presName="srcNode" presStyleLbl="node1" presStyleIdx="0" presStyleCnt="7"/>
      <dgm:spPr/>
    </dgm:pt>
    <dgm:pt modelId="{9ABF9C07-99AE-4A3D-B90F-DAD7FE920D3A}" type="pres">
      <dgm:prSet presAssocID="{A237F334-59E5-4B54-A8A9-0284296A65D2}" presName="conn" presStyleLbl="parChTrans1D2" presStyleIdx="0" presStyleCnt="1"/>
      <dgm:spPr/>
      <dgm:t>
        <a:bodyPr/>
        <a:lstStyle/>
        <a:p>
          <a:endParaRPr lang="en-US"/>
        </a:p>
      </dgm:t>
    </dgm:pt>
    <dgm:pt modelId="{F214DEF3-3C59-4793-BE6A-321F2C0B76E2}" type="pres">
      <dgm:prSet presAssocID="{A237F334-59E5-4B54-A8A9-0284296A65D2}" presName="extraNode" presStyleLbl="node1" presStyleIdx="0" presStyleCnt="7"/>
      <dgm:spPr/>
    </dgm:pt>
    <dgm:pt modelId="{4DBE81D4-BF6B-4142-9173-78B8C20210AB}" type="pres">
      <dgm:prSet presAssocID="{A237F334-59E5-4B54-A8A9-0284296A65D2}" presName="dstNode" presStyleLbl="node1" presStyleIdx="0" presStyleCnt="7"/>
      <dgm:spPr/>
    </dgm:pt>
    <dgm:pt modelId="{E8EF2DAB-DE5E-46C9-B76D-A11B6CD06FB7}" type="pres">
      <dgm:prSet presAssocID="{4658456B-3306-4C60-A437-F204AD4FC67D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BEB8B8-D87E-4D0E-A05D-74AF7AC696FB}" type="pres">
      <dgm:prSet presAssocID="{4658456B-3306-4C60-A437-F204AD4FC67D}" presName="accent_1" presStyleCnt="0"/>
      <dgm:spPr/>
    </dgm:pt>
    <dgm:pt modelId="{E99DA9A4-266D-4792-B4EE-A26209F8AE65}" type="pres">
      <dgm:prSet presAssocID="{4658456B-3306-4C60-A437-F204AD4FC67D}" presName="accentRepeatNode" presStyleLbl="solidFgAcc1" presStyleIdx="0" presStyleCnt="7"/>
      <dgm:spPr/>
    </dgm:pt>
    <dgm:pt modelId="{51FCF6E7-90E7-4535-8748-039484512193}" type="pres">
      <dgm:prSet presAssocID="{27808F62-3664-43DE-A6DF-6BE0E5B3A5E2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2A2235-38A0-4D6C-99AC-A19A5A948FE9}" type="pres">
      <dgm:prSet presAssocID="{27808F62-3664-43DE-A6DF-6BE0E5B3A5E2}" presName="accent_2" presStyleCnt="0"/>
      <dgm:spPr/>
    </dgm:pt>
    <dgm:pt modelId="{CF02F001-67B9-47BE-91AB-938968B4E631}" type="pres">
      <dgm:prSet presAssocID="{27808F62-3664-43DE-A6DF-6BE0E5B3A5E2}" presName="accentRepeatNode" presStyleLbl="solidFgAcc1" presStyleIdx="1" presStyleCnt="7"/>
      <dgm:spPr/>
    </dgm:pt>
    <dgm:pt modelId="{1754EEA6-622B-4284-B983-A856C9DAE273}" type="pres">
      <dgm:prSet presAssocID="{2212AB0F-80F8-41BD-B1FA-BF2BF2C91B70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68495E-34CB-409A-B609-BA8FD415FC03}" type="pres">
      <dgm:prSet presAssocID="{2212AB0F-80F8-41BD-B1FA-BF2BF2C91B70}" presName="accent_3" presStyleCnt="0"/>
      <dgm:spPr/>
    </dgm:pt>
    <dgm:pt modelId="{7966F075-182D-4DCD-9FBB-DAE702A9D948}" type="pres">
      <dgm:prSet presAssocID="{2212AB0F-80F8-41BD-B1FA-BF2BF2C91B70}" presName="accentRepeatNode" presStyleLbl="solidFgAcc1" presStyleIdx="2" presStyleCnt="7"/>
      <dgm:spPr/>
    </dgm:pt>
    <dgm:pt modelId="{AD7F08E4-C932-4E75-837C-26A6DB986CEC}" type="pres">
      <dgm:prSet presAssocID="{C2D0EA8A-834E-41B1-9C57-D5474D7CA1CA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705C70-025F-4F8B-B05D-3235883CA397}" type="pres">
      <dgm:prSet presAssocID="{C2D0EA8A-834E-41B1-9C57-D5474D7CA1CA}" presName="accent_4" presStyleCnt="0"/>
      <dgm:spPr/>
    </dgm:pt>
    <dgm:pt modelId="{E1AFB8C9-BCB8-424D-B475-251807AD9C1D}" type="pres">
      <dgm:prSet presAssocID="{C2D0EA8A-834E-41B1-9C57-D5474D7CA1CA}" presName="accentRepeatNode" presStyleLbl="solidFgAcc1" presStyleIdx="3" presStyleCnt="7"/>
      <dgm:spPr/>
    </dgm:pt>
    <dgm:pt modelId="{96B0603D-115C-4627-AAC4-6C6175EA67A1}" type="pres">
      <dgm:prSet presAssocID="{74320E84-0A6F-43DD-AFD1-35A9D3310810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F75483-357D-4A27-B1BF-F7FC26E8F2EA}" type="pres">
      <dgm:prSet presAssocID="{74320E84-0A6F-43DD-AFD1-35A9D3310810}" presName="accent_5" presStyleCnt="0"/>
      <dgm:spPr/>
    </dgm:pt>
    <dgm:pt modelId="{5745575E-BFD0-4BC2-91C9-FAF038482965}" type="pres">
      <dgm:prSet presAssocID="{74320E84-0A6F-43DD-AFD1-35A9D3310810}" presName="accentRepeatNode" presStyleLbl="solidFgAcc1" presStyleIdx="4" presStyleCnt="7"/>
      <dgm:spPr/>
    </dgm:pt>
    <dgm:pt modelId="{F0FC1BB3-597D-483F-98BE-2709C70E7FCE}" type="pres">
      <dgm:prSet presAssocID="{369FD723-9293-427A-854B-ED5A0F856F5A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B8432A-1C73-4711-A782-0776016738DE}" type="pres">
      <dgm:prSet presAssocID="{369FD723-9293-427A-854B-ED5A0F856F5A}" presName="accent_6" presStyleCnt="0"/>
      <dgm:spPr/>
    </dgm:pt>
    <dgm:pt modelId="{50FF35B8-B4EF-4C26-AA84-C7C0F9452358}" type="pres">
      <dgm:prSet presAssocID="{369FD723-9293-427A-854B-ED5A0F856F5A}" presName="accentRepeatNode" presStyleLbl="solidFgAcc1" presStyleIdx="5" presStyleCnt="7"/>
      <dgm:spPr/>
    </dgm:pt>
    <dgm:pt modelId="{16EF57FC-60D9-4E67-B392-1E2F33E5E866}" type="pres">
      <dgm:prSet presAssocID="{FE3BE41C-B202-4556-9C48-25E4D7579906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D18F33-6F02-416A-855A-7FA965C828F7}" type="pres">
      <dgm:prSet presAssocID="{FE3BE41C-B202-4556-9C48-25E4D7579906}" presName="accent_7" presStyleCnt="0"/>
      <dgm:spPr/>
    </dgm:pt>
    <dgm:pt modelId="{E10C9044-16C7-4B5B-9D6D-8A9376048897}" type="pres">
      <dgm:prSet presAssocID="{FE3BE41C-B202-4556-9C48-25E4D7579906}" presName="accentRepeatNode" presStyleLbl="solidFgAcc1" presStyleIdx="6" presStyleCnt="7"/>
      <dgm:spPr/>
    </dgm:pt>
  </dgm:ptLst>
  <dgm:cxnLst>
    <dgm:cxn modelId="{E14DC0CA-D4FD-4CF0-96A4-FBA1E5E97AF9}" type="presOf" srcId="{A237F334-59E5-4B54-A8A9-0284296A65D2}" destId="{300D490D-34BB-4833-B147-9633D8F9CFFB}" srcOrd="0" destOrd="0" presId="urn:microsoft.com/office/officeart/2008/layout/VerticalCurvedList"/>
    <dgm:cxn modelId="{AE35BD91-A73A-46EF-9B27-5DEE792535BA}" type="presOf" srcId="{FE3BE41C-B202-4556-9C48-25E4D7579906}" destId="{16EF57FC-60D9-4E67-B392-1E2F33E5E866}" srcOrd="0" destOrd="0" presId="urn:microsoft.com/office/officeart/2008/layout/VerticalCurvedList"/>
    <dgm:cxn modelId="{59A808EA-4C8A-4B59-B330-05E575302F11}" type="presOf" srcId="{4658456B-3306-4C60-A437-F204AD4FC67D}" destId="{E8EF2DAB-DE5E-46C9-B76D-A11B6CD06FB7}" srcOrd="0" destOrd="0" presId="urn:microsoft.com/office/officeart/2008/layout/VerticalCurvedList"/>
    <dgm:cxn modelId="{66701476-69CE-47D8-BD1E-2AA1382B4941}" type="presOf" srcId="{74320E84-0A6F-43DD-AFD1-35A9D3310810}" destId="{96B0603D-115C-4627-AAC4-6C6175EA67A1}" srcOrd="0" destOrd="0" presId="urn:microsoft.com/office/officeart/2008/layout/VerticalCurvedList"/>
    <dgm:cxn modelId="{9FD59F94-E53F-4B64-A18E-B80961DB78AC}" type="presOf" srcId="{369FD723-9293-427A-854B-ED5A0F856F5A}" destId="{F0FC1BB3-597D-483F-98BE-2709C70E7FCE}" srcOrd="0" destOrd="0" presId="urn:microsoft.com/office/officeart/2008/layout/VerticalCurvedList"/>
    <dgm:cxn modelId="{22A7002F-FE72-4FFA-9137-E123907FD852}" srcId="{A237F334-59E5-4B54-A8A9-0284296A65D2}" destId="{C2D0EA8A-834E-41B1-9C57-D5474D7CA1CA}" srcOrd="3" destOrd="0" parTransId="{2DF948AD-D8E3-4293-A801-3F1B053F34CE}" sibTransId="{A85B2CC0-0581-4AA5-9DFF-7C8192D103B1}"/>
    <dgm:cxn modelId="{672BFD35-61B0-49A1-A0AA-0E766A514E12}" type="presOf" srcId="{2212AB0F-80F8-41BD-B1FA-BF2BF2C91B70}" destId="{1754EEA6-622B-4284-B983-A856C9DAE273}" srcOrd="0" destOrd="0" presId="urn:microsoft.com/office/officeart/2008/layout/VerticalCurvedList"/>
    <dgm:cxn modelId="{E262A053-1BC7-4C04-8ED3-A36ED72DC52D}" srcId="{A237F334-59E5-4B54-A8A9-0284296A65D2}" destId="{27808F62-3664-43DE-A6DF-6BE0E5B3A5E2}" srcOrd="1" destOrd="0" parTransId="{30399D6D-CBA9-4591-9904-0A41D0F97373}" sibTransId="{5B8B0526-7E45-4E5C-9310-1E626E9D18E2}"/>
    <dgm:cxn modelId="{5E4E121E-C0ED-4EF6-ACF0-900AE153E4FC}" srcId="{A237F334-59E5-4B54-A8A9-0284296A65D2}" destId="{4658456B-3306-4C60-A437-F204AD4FC67D}" srcOrd="0" destOrd="0" parTransId="{EC7F03F3-E326-4283-92DE-71D7B00EFCEA}" sibTransId="{0B97B549-31C0-436C-B7F7-14B31D547895}"/>
    <dgm:cxn modelId="{2C7608B9-C8A8-4DC3-B816-6F8AF067851B}" srcId="{A237F334-59E5-4B54-A8A9-0284296A65D2}" destId="{369FD723-9293-427A-854B-ED5A0F856F5A}" srcOrd="5" destOrd="0" parTransId="{7F354F8B-78F3-4577-B297-620BF3EF31CD}" sibTransId="{88E3050B-6072-463A-8899-CB265271AA73}"/>
    <dgm:cxn modelId="{255EEBFC-CAE3-4679-8C9A-88A46AF96366}" srcId="{A237F334-59E5-4B54-A8A9-0284296A65D2}" destId="{2212AB0F-80F8-41BD-B1FA-BF2BF2C91B70}" srcOrd="2" destOrd="0" parTransId="{747B1454-3817-4E3D-85AD-4125555079F8}" sibTransId="{C6EBC372-6FD4-41D4-8015-92B8355E3208}"/>
    <dgm:cxn modelId="{623FAA86-9BAD-47AF-9A87-860B5FDC90C0}" srcId="{A237F334-59E5-4B54-A8A9-0284296A65D2}" destId="{FE3BE41C-B202-4556-9C48-25E4D7579906}" srcOrd="6" destOrd="0" parTransId="{CAFB4041-70ED-46AF-A75F-0E00F439FC31}" sibTransId="{C52381C3-CB92-4819-AAE8-F59EE666E6A0}"/>
    <dgm:cxn modelId="{B7F556DC-D04A-4EDE-B7F3-43DBEBD4BEE1}" type="presOf" srcId="{C2D0EA8A-834E-41B1-9C57-D5474D7CA1CA}" destId="{AD7F08E4-C932-4E75-837C-26A6DB986CEC}" srcOrd="0" destOrd="0" presId="urn:microsoft.com/office/officeart/2008/layout/VerticalCurvedList"/>
    <dgm:cxn modelId="{1B6473D5-678B-4B4D-BACF-84ABE9FFFB4D}" type="presOf" srcId="{0B97B549-31C0-436C-B7F7-14B31D547895}" destId="{9ABF9C07-99AE-4A3D-B90F-DAD7FE920D3A}" srcOrd="0" destOrd="0" presId="urn:microsoft.com/office/officeart/2008/layout/VerticalCurvedList"/>
    <dgm:cxn modelId="{F274876A-BB2F-4F2C-BCF1-114C37E47055}" srcId="{A237F334-59E5-4B54-A8A9-0284296A65D2}" destId="{74320E84-0A6F-43DD-AFD1-35A9D3310810}" srcOrd="4" destOrd="0" parTransId="{1145AF20-CDC1-41F0-ACEC-C54FE6A05C0D}" sibTransId="{C29416D5-2553-444E-8B61-34CBE92116CF}"/>
    <dgm:cxn modelId="{BB958CBE-B410-4838-A5B2-3A477258952C}" type="presOf" srcId="{27808F62-3664-43DE-A6DF-6BE0E5B3A5E2}" destId="{51FCF6E7-90E7-4535-8748-039484512193}" srcOrd="0" destOrd="0" presId="urn:microsoft.com/office/officeart/2008/layout/VerticalCurvedList"/>
    <dgm:cxn modelId="{4E536838-275F-49A2-BF88-374CA6F91E7E}" type="presParOf" srcId="{300D490D-34BB-4833-B147-9633D8F9CFFB}" destId="{D262EF4B-B2CE-42EA-88AB-90F2FC63C81A}" srcOrd="0" destOrd="0" presId="urn:microsoft.com/office/officeart/2008/layout/VerticalCurvedList"/>
    <dgm:cxn modelId="{469F3E32-68A4-49A1-B457-9BA09F8FE01E}" type="presParOf" srcId="{D262EF4B-B2CE-42EA-88AB-90F2FC63C81A}" destId="{60639E72-56AF-4AE5-B278-90E25C39DB3F}" srcOrd="0" destOrd="0" presId="urn:microsoft.com/office/officeart/2008/layout/VerticalCurvedList"/>
    <dgm:cxn modelId="{E56D14EF-44E3-4196-96EE-C02E433DACA8}" type="presParOf" srcId="{60639E72-56AF-4AE5-B278-90E25C39DB3F}" destId="{B261DE19-7064-4CF4-A9C7-7287C127652E}" srcOrd="0" destOrd="0" presId="urn:microsoft.com/office/officeart/2008/layout/VerticalCurvedList"/>
    <dgm:cxn modelId="{48A2C74A-5094-429E-9CE3-37D0342880CB}" type="presParOf" srcId="{60639E72-56AF-4AE5-B278-90E25C39DB3F}" destId="{9ABF9C07-99AE-4A3D-B90F-DAD7FE920D3A}" srcOrd="1" destOrd="0" presId="urn:microsoft.com/office/officeart/2008/layout/VerticalCurvedList"/>
    <dgm:cxn modelId="{D2EE5E02-CE55-4313-AF90-0C034568934E}" type="presParOf" srcId="{60639E72-56AF-4AE5-B278-90E25C39DB3F}" destId="{F214DEF3-3C59-4793-BE6A-321F2C0B76E2}" srcOrd="2" destOrd="0" presId="urn:microsoft.com/office/officeart/2008/layout/VerticalCurvedList"/>
    <dgm:cxn modelId="{133C988F-A969-45FB-A1A3-58D5AFE07AAB}" type="presParOf" srcId="{60639E72-56AF-4AE5-B278-90E25C39DB3F}" destId="{4DBE81D4-BF6B-4142-9173-78B8C20210AB}" srcOrd="3" destOrd="0" presId="urn:microsoft.com/office/officeart/2008/layout/VerticalCurvedList"/>
    <dgm:cxn modelId="{B1FD1016-BF62-4E15-AD19-CE9594CAA4C2}" type="presParOf" srcId="{D262EF4B-B2CE-42EA-88AB-90F2FC63C81A}" destId="{E8EF2DAB-DE5E-46C9-B76D-A11B6CD06FB7}" srcOrd="1" destOrd="0" presId="urn:microsoft.com/office/officeart/2008/layout/VerticalCurvedList"/>
    <dgm:cxn modelId="{F9012028-0E82-4328-AB6A-4860C4706895}" type="presParOf" srcId="{D262EF4B-B2CE-42EA-88AB-90F2FC63C81A}" destId="{F9BEB8B8-D87E-4D0E-A05D-74AF7AC696FB}" srcOrd="2" destOrd="0" presId="urn:microsoft.com/office/officeart/2008/layout/VerticalCurvedList"/>
    <dgm:cxn modelId="{9566A5B5-F3DF-46B4-BEC7-459CA245B666}" type="presParOf" srcId="{F9BEB8B8-D87E-4D0E-A05D-74AF7AC696FB}" destId="{E99DA9A4-266D-4792-B4EE-A26209F8AE65}" srcOrd="0" destOrd="0" presId="urn:microsoft.com/office/officeart/2008/layout/VerticalCurvedList"/>
    <dgm:cxn modelId="{0989E8DB-67A1-4508-860C-43DE05AE3270}" type="presParOf" srcId="{D262EF4B-B2CE-42EA-88AB-90F2FC63C81A}" destId="{51FCF6E7-90E7-4535-8748-039484512193}" srcOrd="3" destOrd="0" presId="urn:microsoft.com/office/officeart/2008/layout/VerticalCurvedList"/>
    <dgm:cxn modelId="{80D38B1D-FD53-42E5-8C39-96ECEAF560D4}" type="presParOf" srcId="{D262EF4B-B2CE-42EA-88AB-90F2FC63C81A}" destId="{F82A2235-38A0-4D6C-99AC-A19A5A948FE9}" srcOrd="4" destOrd="0" presId="urn:microsoft.com/office/officeart/2008/layout/VerticalCurvedList"/>
    <dgm:cxn modelId="{3E7FCA87-0491-441D-8FD0-976AE6AB59D0}" type="presParOf" srcId="{F82A2235-38A0-4D6C-99AC-A19A5A948FE9}" destId="{CF02F001-67B9-47BE-91AB-938968B4E631}" srcOrd="0" destOrd="0" presId="urn:microsoft.com/office/officeart/2008/layout/VerticalCurvedList"/>
    <dgm:cxn modelId="{69F21F21-D274-466B-BF24-598B9BCBC3CC}" type="presParOf" srcId="{D262EF4B-B2CE-42EA-88AB-90F2FC63C81A}" destId="{1754EEA6-622B-4284-B983-A856C9DAE273}" srcOrd="5" destOrd="0" presId="urn:microsoft.com/office/officeart/2008/layout/VerticalCurvedList"/>
    <dgm:cxn modelId="{0BF15B06-8B5C-4698-91A9-F78EF8AC9A3A}" type="presParOf" srcId="{D262EF4B-B2CE-42EA-88AB-90F2FC63C81A}" destId="{0A68495E-34CB-409A-B609-BA8FD415FC03}" srcOrd="6" destOrd="0" presId="urn:microsoft.com/office/officeart/2008/layout/VerticalCurvedList"/>
    <dgm:cxn modelId="{3D5B60F1-6E8C-4DCD-86AD-FEACCA600ED0}" type="presParOf" srcId="{0A68495E-34CB-409A-B609-BA8FD415FC03}" destId="{7966F075-182D-4DCD-9FBB-DAE702A9D948}" srcOrd="0" destOrd="0" presId="urn:microsoft.com/office/officeart/2008/layout/VerticalCurvedList"/>
    <dgm:cxn modelId="{3CB30525-5B63-4D38-A0BF-A19FB7DE1E3A}" type="presParOf" srcId="{D262EF4B-B2CE-42EA-88AB-90F2FC63C81A}" destId="{AD7F08E4-C932-4E75-837C-26A6DB986CEC}" srcOrd="7" destOrd="0" presId="urn:microsoft.com/office/officeart/2008/layout/VerticalCurvedList"/>
    <dgm:cxn modelId="{F145826B-C281-4717-9167-0DE82464443F}" type="presParOf" srcId="{D262EF4B-B2CE-42EA-88AB-90F2FC63C81A}" destId="{FE705C70-025F-4F8B-B05D-3235883CA397}" srcOrd="8" destOrd="0" presId="urn:microsoft.com/office/officeart/2008/layout/VerticalCurvedList"/>
    <dgm:cxn modelId="{A5C00FFB-9316-4E85-BAA5-3E5C0A0C9578}" type="presParOf" srcId="{FE705C70-025F-4F8B-B05D-3235883CA397}" destId="{E1AFB8C9-BCB8-424D-B475-251807AD9C1D}" srcOrd="0" destOrd="0" presId="urn:microsoft.com/office/officeart/2008/layout/VerticalCurvedList"/>
    <dgm:cxn modelId="{7184A2D1-3A2B-47BE-8F8E-1D39C4D321DC}" type="presParOf" srcId="{D262EF4B-B2CE-42EA-88AB-90F2FC63C81A}" destId="{96B0603D-115C-4627-AAC4-6C6175EA67A1}" srcOrd="9" destOrd="0" presId="urn:microsoft.com/office/officeart/2008/layout/VerticalCurvedList"/>
    <dgm:cxn modelId="{AF61F1BF-32DE-4DC9-8620-DBC31FBA82D5}" type="presParOf" srcId="{D262EF4B-B2CE-42EA-88AB-90F2FC63C81A}" destId="{58F75483-357D-4A27-B1BF-F7FC26E8F2EA}" srcOrd="10" destOrd="0" presId="urn:microsoft.com/office/officeart/2008/layout/VerticalCurvedList"/>
    <dgm:cxn modelId="{D7FB5C59-210F-4FB8-A13B-F05FB69FC72F}" type="presParOf" srcId="{58F75483-357D-4A27-B1BF-F7FC26E8F2EA}" destId="{5745575E-BFD0-4BC2-91C9-FAF038482965}" srcOrd="0" destOrd="0" presId="urn:microsoft.com/office/officeart/2008/layout/VerticalCurvedList"/>
    <dgm:cxn modelId="{0524401E-0965-49D6-9506-753EC6FDB03E}" type="presParOf" srcId="{D262EF4B-B2CE-42EA-88AB-90F2FC63C81A}" destId="{F0FC1BB3-597D-483F-98BE-2709C70E7FCE}" srcOrd="11" destOrd="0" presId="urn:microsoft.com/office/officeart/2008/layout/VerticalCurvedList"/>
    <dgm:cxn modelId="{090D6DA9-3566-45CF-8642-2FE2462B520A}" type="presParOf" srcId="{D262EF4B-B2CE-42EA-88AB-90F2FC63C81A}" destId="{70B8432A-1C73-4711-A782-0776016738DE}" srcOrd="12" destOrd="0" presId="urn:microsoft.com/office/officeart/2008/layout/VerticalCurvedList"/>
    <dgm:cxn modelId="{CE948BFF-E07F-45D0-863B-469EC2346A77}" type="presParOf" srcId="{70B8432A-1C73-4711-A782-0776016738DE}" destId="{50FF35B8-B4EF-4C26-AA84-C7C0F9452358}" srcOrd="0" destOrd="0" presId="urn:microsoft.com/office/officeart/2008/layout/VerticalCurvedList"/>
    <dgm:cxn modelId="{9FCFED23-0EFF-407B-B38E-BA63A79A9769}" type="presParOf" srcId="{D262EF4B-B2CE-42EA-88AB-90F2FC63C81A}" destId="{16EF57FC-60D9-4E67-B392-1E2F33E5E866}" srcOrd="13" destOrd="0" presId="urn:microsoft.com/office/officeart/2008/layout/VerticalCurvedList"/>
    <dgm:cxn modelId="{39A84CCE-55D3-4AAD-A55C-04C4D014222D}" type="presParOf" srcId="{D262EF4B-B2CE-42EA-88AB-90F2FC63C81A}" destId="{26D18F33-6F02-416A-855A-7FA965C828F7}" srcOrd="14" destOrd="0" presId="urn:microsoft.com/office/officeart/2008/layout/VerticalCurvedList"/>
    <dgm:cxn modelId="{234F0C7D-49AB-4F3B-845E-F02B924CAB16}" type="presParOf" srcId="{26D18F33-6F02-416A-855A-7FA965C828F7}" destId="{E10C9044-16C7-4B5B-9D6D-8A937604889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3076A5-0299-4A0C-BFBD-D2CA87B0B3CA}">
      <dsp:nvSpPr>
        <dsp:cNvPr id="0" name=""/>
        <dsp:cNvSpPr/>
      </dsp:nvSpPr>
      <dsp:spPr>
        <a:xfrm>
          <a:off x="2808987" y="200084"/>
          <a:ext cx="3970912" cy="1379045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B124AF-CCD2-41C1-A9DC-0D4108EC679D}">
      <dsp:nvSpPr>
        <dsp:cNvPr id="0" name=""/>
        <dsp:cNvSpPr/>
      </dsp:nvSpPr>
      <dsp:spPr>
        <a:xfrm>
          <a:off x="4415821" y="3576899"/>
          <a:ext cx="769556" cy="492516"/>
        </a:xfrm>
        <a:prstGeom prst="down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61CBE7-C138-4CE6-9A32-ECEE63A787C5}">
      <dsp:nvSpPr>
        <dsp:cNvPr id="0" name=""/>
        <dsp:cNvSpPr/>
      </dsp:nvSpPr>
      <dsp:spPr>
        <a:xfrm>
          <a:off x="2953663" y="3970912"/>
          <a:ext cx="3693872" cy="9234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dirty="0" smtClean="0"/>
            <a:t>COMPETITIVE ADVANTAGE</a:t>
          </a:r>
          <a:endParaRPr lang="en-US" sz="2300" b="1" kern="1200" dirty="0"/>
        </a:p>
      </dsp:txBody>
      <dsp:txXfrm>
        <a:off x="2953663" y="3970912"/>
        <a:ext cx="3693872" cy="923468"/>
      </dsp:txXfrm>
    </dsp:sp>
    <dsp:sp modelId="{58CA257A-2B58-4AC0-9E44-E72EBCED884B}">
      <dsp:nvSpPr>
        <dsp:cNvPr id="0" name=""/>
        <dsp:cNvSpPr/>
      </dsp:nvSpPr>
      <dsp:spPr>
        <a:xfrm>
          <a:off x="4252675" y="1685637"/>
          <a:ext cx="1385202" cy="138520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smtClean="0"/>
            <a:t>INCREASED QUALIFIED CANDIDATES</a:t>
          </a:r>
          <a:endParaRPr lang="en-US" sz="1100" kern="1200" dirty="0" smtClean="0"/>
        </a:p>
      </dsp:txBody>
      <dsp:txXfrm>
        <a:off x="4455533" y="1888495"/>
        <a:ext cx="979486" cy="979486"/>
      </dsp:txXfrm>
    </dsp:sp>
    <dsp:sp modelId="{4E8EB814-E91F-4A90-B872-37E729B2F442}">
      <dsp:nvSpPr>
        <dsp:cNvPr id="0" name=""/>
        <dsp:cNvSpPr/>
      </dsp:nvSpPr>
      <dsp:spPr>
        <a:xfrm>
          <a:off x="3261486" y="646427"/>
          <a:ext cx="1385202" cy="138520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RETENTION OF EMPLOYEES</a:t>
          </a:r>
          <a:endParaRPr lang="en-US" sz="1100" kern="1200" dirty="0"/>
        </a:p>
      </dsp:txBody>
      <dsp:txXfrm>
        <a:off x="3464344" y="849285"/>
        <a:ext cx="979486" cy="979486"/>
      </dsp:txXfrm>
    </dsp:sp>
    <dsp:sp modelId="{8716ADF2-9285-4688-9142-C3D5F97584AF}">
      <dsp:nvSpPr>
        <dsp:cNvPr id="0" name=""/>
        <dsp:cNvSpPr/>
      </dsp:nvSpPr>
      <dsp:spPr>
        <a:xfrm>
          <a:off x="4677470" y="311516"/>
          <a:ext cx="1385202" cy="138520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NEW IDEAS</a:t>
          </a:r>
          <a:endParaRPr lang="en-US" sz="1100" kern="1200" dirty="0"/>
        </a:p>
      </dsp:txBody>
      <dsp:txXfrm>
        <a:off x="4880328" y="514374"/>
        <a:ext cx="979486" cy="979486"/>
      </dsp:txXfrm>
    </dsp:sp>
    <dsp:sp modelId="{CA509436-A839-407A-8B18-76D6613FA151}">
      <dsp:nvSpPr>
        <dsp:cNvPr id="0" name=""/>
        <dsp:cNvSpPr/>
      </dsp:nvSpPr>
      <dsp:spPr>
        <a:xfrm>
          <a:off x="1287890" y="30782"/>
          <a:ext cx="7025418" cy="3447614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BF9C07-99AE-4A3D-B90F-DAD7FE920D3A}">
      <dsp:nvSpPr>
        <dsp:cNvPr id="0" name=""/>
        <dsp:cNvSpPr/>
      </dsp:nvSpPr>
      <dsp:spPr>
        <a:xfrm>
          <a:off x="-4788876" y="-734189"/>
          <a:ext cx="5705526" cy="5705526"/>
        </a:xfrm>
        <a:prstGeom prst="blockArc">
          <a:avLst>
            <a:gd name="adj1" fmla="val 18900000"/>
            <a:gd name="adj2" fmla="val 2700000"/>
            <a:gd name="adj3" fmla="val 379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EF2DAB-DE5E-46C9-B76D-A11B6CD06FB7}">
      <dsp:nvSpPr>
        <dsp:cNvPr id="0" name=""/>
        <dsp:cNvSpPr/>
      </dsp:nvSpPr>
      <dsp:spPr>
        <a:xfrm>
          <a:off x="297235" y="192620"/>
          <a:ext cx="9247398" cy="385072"/>
        </a:xfrm>
        <a:prstGeom prst="rect">
          <a:avLst/>
        </a:prstGeom>
        <a:solidFill>
          <a:srgbClr val="FFC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5651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NEW CORPORATE CULTURE</a:t>
          </a:r>
          <a:endParaRPr lang="en-US" sz="2100" kern="1200" dirty="0"/>
        </a:p>
      </dsp:txBody>
      <dsp:txXfrm>
        <a:off x="297235" y="192620"/>
        <a:ext cx="9247398" cy="385072"/>
      </dsp:txXfrm>
    </dsp:sp>
    <dsp:sp modelId="{E99DA9A4-266D-4792-B4EE-A26209F8AE65}">
      <dsp:nvSpPr>
        <dsp:cNvPr id="0" name=""/>
        <dsp:cNvSpPr/>
      </dsp:nvSpPr>
      <dsp:spPr>
        <a:xfrm>
          <a:off x="56565" y="144486"/>
          <a:ext cx="481340" cy="4813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FCF6E7-90E7-4535-8748-039484512193}">
      <dsp:nvSpPr>
        <dsp:cNvPr id="0" name=""/>
        <dsp:cNvSpPr/>
      </dsp:nvSpPr>
      <dsp:spPr>
        <a:xfrm>
          <a:off x="645953" y="770567"/>
          <a:ext cx="8898680" cy="3850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5651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NEW LEADERSHIP STYLE</a:t>
          </a:r>
          <a:endParaRPr lang="en-US" sz="2100" kern="1200" dirty="0"/>
        </a:p>
      </dsp:txBody>
      <dsp:txXfrm>
        <a:off x="645953" y="770567"/>
        <a:ext cx="8898680" cy="385072"/>
      </dsp:txXfrm>
    </dsp:sp>
    <dsp:sp modelId="{CF02F001-67B9-47BE-91AB-938968B4E631}">
      <dsp:nvSpPr>
        <dsp:cNvPr id="0" name=""/>
        <dsp:cNvSpPr/>
      </dsp:nvSpPr>
      <dsp:spPr>
        <a:xfrm>
          <a:off x="405283" y="722433"/>
          <a:ext cx="481340" cy="4813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54EEA6-622B-4284-B983-A856C9DAE273}">
      <dsp:nvSpPr>
        <dsp:cNvPr id="0" name=""/>
        <dsp:cNvSpPr/>
      </dsp:nvSpPr>
      <dsp:spPr>
        <a:xfrm>
          <a:off x="837048" y="1348091"/>
          <a:ext cx="8707585" cy="385072"/>
        </a:xfrm>
        <a:prstGeom prst="rect">
          <a:avLst/>
        </a:prstGeom>
        <a:solidFill>
          <a:srgbClr val="FFC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5651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NEW ADVANCEMENT PROGRAM</a:t>
          </a:r>
          <a:endParaRPr lang="en-US" sz="2100" kern="1200" dirty="0"/>
        </a:p>
      </dsp:txBody>
      <dsp:txXfrm>
        <a:off x="837048" y="1348091"/>
        <a:ext cx="8707585" cy="385072"/>
      </dsp:txXfrm>
    </dsp:sp>
    <dsp:sp modelId="{7966F075-182D-4DCD-9FBB-DAE702A9D948}">
      <dsp:nvSpPr>
        <dsp:cNvPr id="0" name=""/>
        <dsp:cNvSpPr/>
      </dsp:nvSpPr>
      <dsp:spPr>
        <a:xfrm>
          <a:off x="596378" y="1299957"/>
          <a:ext cx="481340" cy="4813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7F08E4-C932-4E75-837C-26A6DB986CEC}">
      <dsp:nvSpPr>
        <dsp:cNvPr id="0" name=""/>
        <dsp:cNvSpPr/>
      </dsp:nvSpPr>
      <dsp:spPr>
        <a:xfrm>
          <a:off x="898063" y="1926037"/>
          <a:ext cx="8646570" cy="3850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5651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NEW COMPENSATION PROGRAM</a:t>
          </a:r>
          <a:endParaRPr lang="en-US" sz="2100" kern="1200" dirty="0" smtClean="0"/>
        </a:p>
      </dsp:txBody>
      <dsp:txXfrm>
        <a:off x="898063" y="1926037"/>
        <a:ext cx="8646570" cy="385072"/>
      </dsp:txXfrm>
    </dsp:sp>
    <dsp:sp modelId="{E1AFB8C9-BCB8-424D-B475-251807AD9C1D}">
      <dsp:nvSpPr>
        <dsp:cNvPr id="0" name=""/>
        <dsp:cNvSpPr/>
      </dsp:nvSpPr>
      <dsp:spPr>
        <a:xfrm>
          <a:off x="657393" y="1877903"/>
          <a:ext cx="481340" cy="4813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B0603D-115C-4627-AAC4-6C6175EA67A1}">
      <dsp:nvSpPr>
        <dsp:cNvPr id="0" name=""/>
        <dsp:cNvSpPr/>
      </dsp:nvSpPr>
      <dsp:spPr>
        <a:xfrm>
          <a:off x="837048" y="2503984"/>
          <a:ext cx="8707585" cy="385072"/>
        </a:xfrm>
        <a:prstGeom prst="rect">
          <a:avLst/>
        </a:prstGeom>
        <a:solidFill>
          <a:srgbClr val="FFC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5651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NEW WORK DESIGN SYSTEMS</a:t>
          </a:r>
          <a:endParaRPr lang="en-US" sz="2100" kern="1200" dirty="0"/>
        </a:p>
      </dsp:txBody>
      <dsp:txXfrm>
        <a:off x="837048" y="2503984"/>
        <a:ext cx="8707585" cy="385072"/>
      </dsp:txXfrm>
    </dsp:sp>
    <dsp:sp modelId="{5745575E-BFD0-4BC2-91C9-FAF038482965}">
      <dsp:nvSpPr>
        <dsp:cNvPr id="0" name=""/>
        <dsp:cNvSpPr/>
      </dsp:nvSpPr>
      <dsp:spPr>
        <a:xfrm>
          <a:off x="596378" y="2455850"/>
          <a:ext cx="481340" cy="4813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FC1BB3-597D-483F-98BE-2709C70E7FCE}">
      <dsp:nvSpPr>
        <dsp:cNvPr id="0" name=""/>
        <dsp:cNvSpPr/>
      </dsp:nvSpPr>
      <dsp:spPr>
        <a:xfrm>
          <a:off x="645953" y="3081508"/>
          <a:ext cx="8898680" cy="3850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5651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NEW PERFORMANCE MANAGEMENT</a:t>
          </a:r>
          <a:endParaRPr lang="en-US" sz="2100" kern="1200" dirty="0" smtClean="0"/>
        </a:p>
      </dsp:txBody>
      <dsp:txXfrm>
        <a:off x="645953" y="3081508"/>
        <a:ext cx="8898680" cy="385072"/>
      </dsp:txXfrm>
    </dsp:sp>
    <dsp:sp modelId="{50FF35B8-B4EF-4C26-AA84-C7C0F9452358}">
      <dsp:nvSpPr>
        <dsp:cNvPr id="0" name=""/>
        <dsp:cNvSpPr/>
      </dsp:nvSpPr>
      <dsp:spPr>
        <a:xfrm>
          <a:off x="405283" y="3033374"/>
          <a:ext cx="481340" cy="4813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EF57FC-60D9-4E67-B392-1E2F33E5E866}">
      <dsp:nvSpPr>
        <dsp:cNvPr id="0" name=""/>
        <dsp:cNvSpPr/>
      </dsp:nvSpPr>
      <dsp:spPr>
        <a:xfrm>
          <a:off x="297235" y="3659455"/>
          <a:ext cx="9247398" cy="385072"/>
        </a:xfrm>
        <a:prstGeom prst="rect">
          <a:avLst/>
        </a:prstGeom>
        <a:solidFill>
          <a:srgbClr val="FFC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5651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NEW TRAINING PROGRAM</a:t>
          </a:r>
          <a:endParaRPr lang="en-US" sz="2100" kern="1200" dirty="0" smtClean="0"/>
        </a:p>
      </dsp:txBody>
      <dsp:txXfrm>
        <a:off x="297235" y="3659455"/>
        <a:ext cx="9247398" cy="385072"/>
      </dsp:txXfrm>
    </dsp:sp>
    <dsp:sp modelId="{E10C9044-16C7-4B5B-9D6D-8A9376048897}">
      <dsp:nvSpPr>
        <dsp:cNvPr id="0" name=""/>
        <dsp:cNvSpPr/>
      </dsp:nvSpPr>
      <dsp:spPr>
        <a:xfrm>
          <a:off x="56565" y="3611321"/>
          <a:ext cx="481340" cy="4813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B5C3C9-B36D-49F8-B5CE-B8BFB6721AC5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1D47B2-49EB-4FC6-BF4E-025E2DFBE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93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1D47B2-49EB-4FC6-BF4E-025E2DFBE22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739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r>
              <a:rPr lang="en-US" smtClean="0"/>
              <a:t>@Spazio, 10/15/2015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3412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@Spazio, 10/15/2015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5953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@Spazio, 10/15/2015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20294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@Spazio, 10/15/2015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98926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@Spazio, 10/15/2015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3487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@Spazio, 10/15/2015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42124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@Spazio, 10/15/2015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8734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@Spazio, 10/15/2015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1317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@Spazio, 10/15/2015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9968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@Spazio, 10/15/2015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066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@Spazio, 10/15/2015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1199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@Spazio, 10/15/2015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5610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@Spazio, 10/15/2015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3442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@Spazio, 10/15/2015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1640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@Spazio, 10/15/2015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7771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@Spazio, 10/15/2015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7768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@Spazio, 10/15/2015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5371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en-US" smtClean="0"/>
              <a:t>@Spazio, 10/15/2015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508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35" r:id="rId13"/>
    <p:sldLayoutId id="2147483736" r:id="rId14"/>
    <p:sldLayoutId id="2147483737" r:id="rId15"/>
    <p:sldLayoutId id="2147483738" r:id="rId16"/>
    <p:sldLayoutId id="2147483739" r:id="rId17"/>
  </p:sldLayoutIdLst>
  <p:hf hdr="0" ftr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99732" y="1110800"/>
            <a:ext cx="8001000" cy="2546797"/>
          </a:xfrm>
        </p:spPr>
        <p:txBody>
          <a:bodyPr>
            <a:normAutofit/>
          </a:bodyPr>
          <a:lstStyle/>
          <a:p>
            <a:r>
              <a:rPr lang="en-US" sz="6000" b="1" dirty="0" smtClean="0"/>
              <a:t>PEOPLE OVER PROFIT</a:t>
            </a:r>
            <a:endParaRPr lang="en-US" sz="6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Dr. Eddy M. </a:t>
            </a:r>
            <a:r>
              <a:rPr lang="en-US" dirty="0" err="1" smtClean="0"/>
              <a:t>Sutanto</a:t>
            </a:r>
            <a:r>
              <a:rPr lang="en-US" dirty="0" smtClean="0"/>
              <a:t>, M.Sc.</a:t>
            </a:r>
          </a:p>
          <a:p>
            <a:r>
              <a:rPr lang="en-US" dirty="0" smtClean="0"/>
              <a:t>Program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endParaRPr lang="en-US" dirty="0" smtClean="0"/>
          </a:p>
          <a:p>
            <a:r>
              <a:rPr lang="en-US" dirty="0" smtClean="0"/>
              <a:t>UK Petra – Surabaya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546" y="2790292"/>
            <a:ext cx="1945186" cy="10382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0732" y="2446986"/>
            <a:ext cx="1961902" cy="1519045"/>
          </a:xfrm>
          <a:prstGeom prst="rect">
            <a:avLst/>
          </a:prstGeom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@Spazio, 10/15/2015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157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PEOPLE OVER </a:t>
            </a:r>
            <a:r>
              <a:rPr lang="en-US" dirty="0" smtClean="0"/>
              <a:t>PROFIT</a:t>
            </a:r>
            <a:br>
              <a:rPr lang="en-US" dirty="0" smtClean="0"/>
            </a:br>
            <a:r>
              <a:rPr lang="en-US" sz="3600" dirty="0" smtClean="0"/>
              <a:t>“Profit is Easy; People are Hard” - (Dale Partridge)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PEOPLE &gt; PROFIT</a:t>
            </a:r>
          </a:p>
          <a:p>
            <a:r>
              <a:rPr lang="en-US" dirty="0" smtClean="0"/>
              <a:t>PEOPLE FIRST, PROFIT NEXT</a:t>
            </a:r>
          </a:p>
          <a:p>
            <a:r>
              <a:rPr lang="en-US" dirty="0" smtClean="0"/>
              <a:t>PEOPLE MORE IMPORTANT</a:t>
            </a:r>
          </a:p>
          <a:p>
            <a:r>
              <a:rPr lang="en-US" dirty="0" smtClean="0"/>
              <a:t>PEOPLE CENTERED</a:t>
            </a:r>
          </a:p>
          <a:p>
            <a:r>
              <a:rPr lang="en-US" dirty="0" smtClean="0"/>
              <a:t>PEOPLE ORIENTED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@Spazio, 10/15/2015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6928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7 CORE BELIEFS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PEOPLE MATTER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TRUTH WINS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TRANSPARENCY FREES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AUTHENTICITY ATTRACTS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QUALITY SPEAKS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GENEROSITY RETURNS</a:t>
            </a:r>
          </a:p>
          <a:p>
            <a:pPr marL="457200" indent="-457200">
              <a:buFont typeface="+mj-lt"/>
              <a:buAutoNum type="arabicPeriod"/>
            </a:pPr>
            <a:r>
              <a:rPr lang="en-US" smtClean="0"/>
              <a:t>COURAGE SUSTAINS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@Spazio, 10/15/2015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5257" y="3052294"/>
            <a:ext cx="3457575" cy="230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534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300767" y="1124330"/>
            <a:ext cx="9601200" cy="1574800"/>
          </a:xfrm>
        </p:spPr>
        <p:txBody>
          <a:bodyPr>
            <a:normAutofit/>
          </a:bodyPr>
          <a:lstStyle/>
          <a:p>
            <a:r>
              <a:rPr lang="en-US" b="1" dirty="0" smtClean="0"/>
              <a:t>LIVING IN HARMONY</a:t>
            </a:r>
            <a:br>
              <a:rPr lang="en-US" b="1" dirty="0" smtClean="0"/>
            </a:br>
            <a:r>
              <a:rPr lang="en-US" b="1" dirty="0" smtClean="0"/>
              <a:t>   </a:t>
            </a:r>
            <a:r>
              <a:rPr lang="en-US" sz="2800" dirty="0" smtClean="0"/>
              <a:t>PEOPLE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030310" y="2561515"/>
            <a:ext cx="9601200" cy="331840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                                          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                         PROFIT                                                        PLANET </a:t>
            </a:r>
            <a:endParaRPr lang="en-US" dirty="0"/>
          </a:p>
        </p:txBody>
      </p:sp>
      <p:sp>
        <p:nvSpPr>
          <p:cNvPr id="4" name="Isosceles Triangle 3"/>
          <p:cNvSpPr/>
          <p:nvPr/>
        </p:nvSpPr>
        <p:spPr>
          <a:xfrm>
            <a:off x="4301544" y="2556932"/>
            <a:ext cx="3992451" cy="3318936"/>
          </a:xfrm>
          <a:prstGeom prst="triangle">
            <a:avLst>
              <a:gd name="adj" fmla="val 50646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@Spazio, 10/15/2015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0832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4294967295"/>
          </p:nvPr>
        </p:nvSpPr>
        <p:spPr>
          <a:xfrm>
            <a:off x="1545465" y="2583220"/>
            <a:ext cx="9601200" cy="33178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dirty="0" smtClean="0"/>
              <a:t>LET’S GIVE AND GIVE</a:t>
            </a:r>
            <a:endParaRPr lang="en-US" sz="5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4437" y="3490778"/>
            <a:ext cx="2143125" cy="2143125"/>
          </a:xfrm>
          <a:prstGeom prst="rect">
            <a:avLst/>
          </a:prstGeom>
        </p:spPr>
      </p:pic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@Spazio, 10/15/2015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6247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300765" y="2673372"/>
            <a:ext cx="9601200" cy="33178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600" dirty="0" smtClean="0"/>
              <a:t>PEOPLE OR PROFIT</a:t>
            </a:r>
            <a:endParaRPr lang="en-US" sz="6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@Spazio, 10/15/2015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492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smtClean="0"/>
              <a:t>EXPENSES PERSPECTIVE</a:t>
            </a:r>
            <a:endParaRPr lang="en-US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HUMAN RESOURCE</a:t>
            </a:r>
          </a:p>
          <a:p>
            <a:r>
              <a:rPr lang="en-US" dirty="0" smtClean="0"/>
              <a:t>PROFIT FIRST</a:t>
            </a:r>
          </a:p>
          <a:p>
            <a:r>
              <a:rPr lang="en-US" dirty="0" smtClean="0"/>
              <a:t>COST LEADERSHIP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@Spazio, 10/15/2015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7687" y="3008223"/>
            <a:ext cx="3662228" cy="2452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425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smtClean="0"/>
              <a:t>INVESTMENT PERSPECTIVE</a:t>
            </a:r>
            <a:endParaRPr lang="en-US" sz="48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NEW CONCEPT</a:t>
            </a:r>
          </a:p>
          <a:p>
            <a:r>
              <a:rPr lang="en-US" dirty="0" smtClean="0"/>
              <a:t>HUMAN ASSET/ HUMAN CAPITAL/ RESOURCEFUL HUMAN (NOT HUMAN RESOURCE)</a:t>
            </a:r>
          </a:p>
          <a:p>
            <a:r>
              <a:rPr lang="en-US" dirty="0" smtClean="0"/>
              <a:t>PEOPLE FIRST</a:t>
            </a:r>
          </a:p>
          <a:p>
            <a:r>
              <a:rPr lang="en-US" dirty="0" smtClean="0"/>
              <a:t>PEOPLE OVER PROFIT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@Spazio, 10/15/2015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9835" y="3839514"/>
            <a:ext cx="4554024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295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INVESTMENT =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DEVELOPING HUMAN ASSET/ HUMAN CAPITAL/ RESOURCEFUL HUMAN</a:t>
            </a:r>
          </a:p>
          <a:p>
            <a:r>
              <a:rPr lang="en-US" dirty="0" smtClean="0"/>
              <a:t>OPPORTUNITY COST = POTENTIAL BENEFITS</a:t>
            </a:r>
          </a:p>
          <a:p>
            <a:r>
              <a:rPr lang="en-US" dirty="0" smtClean="0"/>
              <a:t>LONG TERM FOCUS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@Spazio, 10/15/2015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4227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smtClean="0"/>
              <a:t>POTENTIAL BENEFITS</a:t>
            </a:r>
            <a:endParaRPr lang="en-US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ENHANCED PERFORMANCE</a:t>
            </a:r>
          </a:p>
          <a:p>
            <a:r>
              <a:rPr lang="en-US" dirty="0" smtClean="0"/>
              <a:t>INCREASED LOYALTY</a:t>
            </a:r>
          </a:p>
          <a:p>
            <a:r>
              <a:rPr lang="en-US" dirty="0" smtClean="0"/>
              <a:t>INCREASED MOTIVATION</a:t>
            </a:r>
          </a:p>
          <a:p>
            <a:r>
              <a:rPr lang="en-US" dirty="0" smtClean="0"/>
              <a:t>ENHANCED MARKETABILITY OF EMPLOYEES</a:t>
            </a:r>
          </a:p>
          <a:p>
            <a:r>
              <a:rPr lang="en-US" dirty="0" smtClean="0"/>
              <a:t>INCREASED KNOWLEDGE</a:t>
            </a:r>
          </a:p>
          <a:p>
            <a:r>
              <a:rPr lang="en-US" dirty="0" smtClean="0"/>
              <a:t>INCREASED COMMITMENT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@Spazio, 10/15/2015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3256" y="4513793"/>
            <a:ext cx="3352800" cy="136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703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POTENTIAL BENEFITS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INCREASED QUALIFIED CANDIDATES</a:t>
            </a:r>
          </a:p>
          <a:p>
            <a:r>
              <a:rPr lang="en-US" dirty="0" smtClean="0"/>
              <a:t>NEW IDEAS</a:t>
            </a:r>
          </a:p>
          <a:p>
            <a:r>
              <a:rPr lang="en-US" dirty="0" smtClean="0"/>
              <a:t>RETENTION OF EMPLOYEES</a:t>
            </a:r>
          </a:p>
          <a:p>
            <a:r>
              <a:rPr lang="en-US" dirty="0" smtClean="0"/>
              <a:t>COMPETITIVE ADVANTAGE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@Spazio, 10/15/2015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4901" y="3535362"/>
            <a:ext cx="3352800" cy="2169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865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421195099"/>
              </p:ext>
            </p:extLst>
          </p:nvPr>
        </p:nvGraphicFramePr>
        <p:xfrm>
          <a:off x="1210614" y="1011998"/>
          <a:ext cx="9601200" cy="4925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@Spazio, 10/15/2015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473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911062"/>
          </a:xfrm>
        </p:spPr>
        <p:txBody>
          <a:bodyPr/>
          <a:lstStyle/>
          <a:p>
            <a:r>
              <a:rPr lang="en-US" b="1" dirty="0"/>
              <a:t>STRATEGIC ACTIONS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3215522"/>
              </p:ext>
            </p:extLst>
          </p:nvPr>
        </p:nvGraphicFramePr>
        <p:xfrm>
          <a:off x="1295400" y="1751528"/>
          <a:ext cx="9601200" cy="4237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@Spazio, 10/15/2015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4730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3323</TotalTime>
  <Words>246</Words>
  <Application>Microsoft Office PowerPoint</Application>
  <PresentationFormat>Widescreen</PresentationFormat>
  <Paragraphs>92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Garamond</vt:lpstr>
      <vt:lpstr>Organic</vt:lpstr>
      <vt:lpstr>PEOPLE OVER PROFIT</vt:lpstr>
      <vt:lpstr>PowerPoint Presentation</vt:lpstr>
      <vt:lpstr>EXPENSES PERSPECTIVE</vt:lpstr>
      <vt:lpstr>INVESTMENT PERSPECTIVE</vt:lpstr>
      <vt:lpstr>INVESTMENT = DEVELOPMENT</vt:lpstr>
      <vt:lpstr>POTENTIAL BENEFITS</vt:lpstr>
      <vt:lpstr>POTENTIAL BENEFITS</vt:lpstr>
      <vt:lpstr>PowerPoint Presentation</vt:lpstr>
      <vt:lpstr>STRATEGIC ACTIONS</vt:lpstr>
      <vt:lpstr>PEOPLE OVER PROFIT “Profit is Easy; People are Hard” - (Dale Partridge)</vt:lpstr>
      <vt:lpstr>7 CORE BELIEFS </vt:lpstr>
      <vt:lpstr>LIVING IN HARMONY    PEOPLE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PEOPLE OVER PROFIT</dc:title>
  <dc:creator>-</dc:creator>
  <cp:lastModifiedBy>-</cp:lastModifiedBy>
  <cp:revision>30</cp:revision>
  <dcterms:created xsi:type="dcterms:W3CDTF">2015-10-10T05:29:01Z</dcterms:created>
  <dcterms:modified xsi:type="dcterms:W3CDTF">2015-10-15T01:29:05Z</dcterms:modified>
</cp:coreProperties>
</file>